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335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797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462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157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435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51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27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65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33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879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976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C301F-3CDE-449F-B975-25123C520249}" type="datetimeFigureOut">
              <a:rPr lang="he-IL" smtClean="0"/>
              <a:t>י"א/ניסן/תשע"ו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4BE6-F848-4273-BC89-E175A01B63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4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813" y="279400"/>
            <a:ext cx="7570787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0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54371" y="1600200"/>
            <a:ext cx="54352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6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4371" y="1600200"/>
            <a:ext cx="54352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6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4371" y="1600200"/>
            <a:ext cx="54352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IDB-HQ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DoritL</dc:creator>
  <cp:lastModifiedBy>Dorit Lev</cp:lastModifiedBy>
  <cp:revision>5</cp:revision>
  <cp:lastPrinted>2013-07-21T15:45:01Z</cp:lastPrinted>
  <dcterms:created xsi:type="dcterms:W3CDTF">2013-07-21T15:06:36Z</dcterms:created>
  <dcterms:modified xsi:type="dcterms:W3CDTF">2016-04-19T03:59:33Z</dcterms:modified>
</cp:coreProperties>
</file>